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795" r:id="rId2"/>
    <p:sldId id="762" r:id="rId3"/>
    <p:sldId id="814" r:id="rId4"/>
    <p:sldId id="815" r:id="rId5"/>
    <p:sldId id="831" r:id="rId6"/>
    <p:sldId id="832" r:id="rId7"/>
    <p:sldId id="840" r:id="rId8"/>
    <p:sldId id="820" r:id="rId9"/>
    <p:sldId id="821" r:id="rId10"/>
    <p:sldId id="839" r:id="rId11"/>
    <p:sldId id="822" r:id="rId12"/>
    <p:sldId id="837" r:id="rId13"/>
    <p:sldId id="823" r:id="rId14"/>
    <p:sldId id="834" r:id="rId15"/>
    <p:sldId id="824" r:id="rId16"/>
    <p:sldId id="835" r:id="rId17"/>
    <p:sldId id="825" r:id="rId18"/>
    <p:sldId id="841" r:id="rId19"/>
    <p:sldId id="826" r:id="rId20"/>
    <p:sldId id="844" r:id="rId21"/>
    <p:sldId id="842" r:id="rId22"/>
    <p:sldId id="843" r:id="rId23"/>
    <p:sldId id="827" r:id="rId24"/>
    <p:sldId id="838" r:id="rId25"/>
    <p:sldId id="828" r:id="rId26"/>
    <p:sldId id="836" r:id="rId27"/>
    <p:sldId id="818" r:id="rId28"/>
    <p:sldId id="799" r:id="rId29"/>
    <p:sldId id="748" r:id="rId30"/>
    <p:sldId id="739" r:id="rId31"/>
    <p:sldId id="760" r:id="rId32"/>
    <p:sldId id="747" r:id="rId33"/>
    <p:sldId id="757" r:id="rId34"/>
    <p:sldId id="752" r:id="rId35"/>
    <p:sldId id="845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1A4"/>
    <a:srgbClr val="038C38"/>
    <a:srgbClr val="0C5E2F"/>
    <a:srgbClr val="B601C3"/>
    <a:srgbClr val="DEDDD9"/>
    <a:srgbClr val="E6E6E6"/>
    <a:srgbClr val="BF9D60"/>
    <a:srgbClr val="5E7C23"/>
    <a:srgbClr val="0FDE8A"/>
    <a:srgbClr val="B3BE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1110-6119-4461-AFB4-EFE9C6956236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29EE-A30C-4F56-BB2D-59D913662D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066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1110-6119-4461-AFB4-EFE9C6956236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29EE-A30C-4F56-BB2D-59D913662D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029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1110-6119-4461-AFB4-EFE9C6956236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29EE-A30C-4F56-BB2D-59D913662D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9346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1110-6119-4461-AFB4-EFE9C6956236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29EE-A30C-4F56-BB2D-59D913662D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296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1110-6119-4461-AFB4-EFE9C6956236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29EE-A30C-4F56-BB2D-59D913662D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489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1110-6119-4461-AFB4-EFE9C6956236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29EE-A30C-4F56-BB2D-59D913662D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715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1110-6119-4461-AFB4-EFE9C6956236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29EE-A30C-4F56-BB2D-59D913662D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530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1110-6119-4461-AFB4-EFE9C6956236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29EE-A30C-4F56-BB2D-59D913662D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6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1110-6119-4461-AFB4-EFE9C6956236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29EE-A30C-4F56-BB2D-59D913662D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345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1110-6119-4461-AFB4-EFE9C6956236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29EE-A30C-4F56-BB2D-59D913662D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150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1110-6119-4461-AFB4-EFE9C6956236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29EE-A30C-4F56-BB2D-59D913662D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574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1110-6119-4461-AFB4-EFE9C6956236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29EE-A30C-4F56-BB2D-59D913662D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897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1110-6119-4461-AFB4-EFE9C6956236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29EE-A30C-4F56-BB2D-59D913662D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864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1110-6119-4461-AFB4-EFE9C6956236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29EE-A30C-4F56-BB2D-59D913662D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2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1110-6119-4461-AFB4-EFE9C6956236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29EE-A30C-4F56-BB2D-59D913662D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53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29EE-A30C-4F56-BB2D-59D913662D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1110-6119-4461-AFB4-EFE9C6956236}" type="datetimeFigureOut">
              <a:rPr lang="ru-RU" smtClean="0"/>
              <a:pPr/>
              <a:t>06.03.2024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17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11110-6119-4461-AFB4-EFE9C6956236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2AF29EE-A30C-4F56-BB2D-59D913662D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15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347806" cy="700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4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6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9590" y="-26135"/>
            <a:ext cx="3958408" cy="703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5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30" y="426720"/>
            <a:ext cx="8661880" cy="576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437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5555" y="0"/>
            <a:ext cx="6881792" cy="688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3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" t="8576" r="17645" b="3946"/>
          <a:stretch/>
        </p:blipFill>
        <p:spPr>
          <a:xfrm>
            <a:off x="759487" y="495954"/>
            <a:ext cx="8210341" cy="617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0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76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391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1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074" y="-15966"/>
            <a:ext cx="5077097" cy="676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1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437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4418" y="-34199"/>
            <a:ext cx="6892199" cy="689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7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9" y="383178"/>
            <a:ext cx="8759269" cy="583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9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4371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2316" y="-17171"/>
            <a:ext cx="6813307" cy="681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9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8" t="8376" r="11576" b="6604"/>
          <a:stretch/>
        </p:blipFill>
        <p:spPr>
          <a:xfrm>
            <a:off x="766352" y="415826"/>
            <a:ext cx="8281854" cy="615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7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51038" y="1890406"/>
            <a:ext cx="700732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70C0"/>
                </a:solidFill>
              </a:rPr>
              <a:t>ЗВЁЗДЫ </a:t>
            </a:r>
          </a:p>
          <a:p>
            <a:pPr algn="ctr"/>
            <a:r>
              <a:rPr lang="ru-RU" sz="6000" b="1" dirty="0" smtClean="0">
                <a:solidFill>
                  <a:srgbClr val="0070C0"/>
                </a:solidFill>
              </a:rPr>
              <a:t>Законодательного собрания НСО </a:t>
            </a:r>
            <a:endParaRPr lang="ru-RU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66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4382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5046" y="1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9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56858"/>
            <a:ext cx="8691154" cy="579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3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8418" y="-16622"/>
            <a:ext cx="3913868" cy="69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8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6" t="6389"/>
          <a:stretch/>
        </p:blipFill>
        <p:spPr>
          <a:xfrm>
            <a:off x="888275" y="313806"/>
            <a:ext cx="8064136" cy="605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8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4377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5709" y="-16781"/>
            <a:ext cx="6874782" cy="68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9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531224"/>
            <a:ext cx="8733101" cy="581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3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78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3616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5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347806" cy="700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8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0174" y="2612962"/>
            <a:ext cx="1100974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</a:rPr>
              <a:t>ЧИТАЙ ПО ГУБАМ </a:t>
            </a:r>
            <a:endParaRPr lang="ru-RU" sz="9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38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32693" y="176547"/>
            <a:ext cx="886011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Песня о безжалостности холодов  </a:t>
            </a:r>
          </a:p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над красивой растительностью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5" name="IMG_435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3134"/>
          <a:stretch/>
        </p:blipFill>
        <p:spPr>
          <a:xfrm>
            <a:off x="1950720" y="1595433"/>
            <a:ext cx="5947954" cy="516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4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3" y="526078"/>
            <a:ext cx="8367957" cy="556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3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19399" y="245255"/>
            <a:ext cx="797526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Песня о важности находиться  </a:t>
            </a:r>
          </a:p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ЗДЕСЬ и  СЕЙЧАС!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3" name="IMG_436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3187"/>
          <a:stretch/>
        </p:blipFill>
        <p:spPr>
          <a:xfrm>
            <a:off x="2055222" y="1599596"/>
            <a:ext cx="5956664" cy="517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05616" y="389310"/>
            <a:ext cx="649513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Песня </a:t>
            </a:r>
            <a:r>
              <a:rPr lang="ru-RU" sz="3600" b="1" dirty="0" smtClean="0">
                <a:solidFill>
                  <a:srgbClr val="0070C0"/>
                </a:solidFill>
              </a:rPr>
              <a:t>про</a:t>
            </a:r>
            <a:r>
              <a:rPr lang="ru-RU" sz="3600" b="1" dirty="0" smtClean="0">
                <a:solidFill>
                  <a:srgbClr val="0070C0"/>
                </a:solidFill>
              </a:rPr>
              <a:t>   приятные сны о  растения</a:t>
            </a:r>
            <a:r>
              <a:rPr lang="ru-RU" sz="4000" b="1" dirty="0" smtClean="0">
                <a:solidFill>
                  <a:srgbClr val="0070C0"/>
                </a:solidFill>
              </a:rPr>
              <a:t>х  без цветов </a:t>
            </a:r>
            <a:endParaRPr lang="ru-RU" sz="4000" b="1" dirty="0" smtClean="0">
              <a:solidFill>
                <a:srgbClr val="0070C0"/>
              </a:solidFill>
            </a:endParaRPr>
          </a:p>
        </p:txBody>
      </p:sp>
      <p:pic>
        <p:nvPicPr>
          <p:cNvPr id="6" name="IMG_4358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1987"/>
          <a:stretch/>
        </p:blipFill>
        <p:spPr>
          <a:xfrm>
            <a:off x="2116183" y="1798012"/>
            <a:ext cx="5749156" cy="505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1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0570" y="494256"/>
            <a:ext cx="11226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Песня о срочной смене адреса проживания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5" name="IMG_436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034"/>
          <a:stretch/>
        </p:blipFill>
        <p:spPr>
          <a:xfrm>
            <a:off x="2016315" y="1248396"/>
            <a:ext cx="6239411" cy="548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8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75725" y="409303"/>
            <a:ext cx="104006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Песня о мужчине с хорошим  воображением 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3" name="IMG_436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366"/>
          <a:stretch/>
        </p:blipFill>
        <p:spPr>
          <a:xfrm>
            <a:off x="1767840" y="1341285"/>
            <a:ext cx="6295192" cy="55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0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27049" y="176547"/>
            <a:ext cx="80714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Песня о </a:t>
            </a:r>
            <a:r>
              <a:rPr lang="ru-RU" sz="4000" b="1" dirty="0" smtClean="0">
                <a:solidFill>
                  <a:srgbClr val="0070C0"/>
                </a:solidFill>
              </a:rPr>
              <a:t>идентификации </a:t>
            </a:r>
            <a:r>
              <a:rPr lang="ru-RU" sz="4000" b="1" dirty="0" smtClean="0">
                <a:solidFill>
                  <a:srgbClr val="0070C0"/>
                </a:solidFill>
              </a:rPr>
              <a:t>себя</a:t>
            </a:r>
          </a:p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 с несуществующим животным 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5" name="IMG_4362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307" t="12575" r="-2307" b="-176"/>
          <a:stretch/>
        </p:blipFill>
        <p:spPr>
          <a:xfrm>
            <a:off x="861492" y="1793966"/>
            <a:ext cx="8317609" cy="481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7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347806" cy="700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6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8764" y="110215"/>
            <a:ext cx="6586663" cy="658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0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326762"/>
            <a:ext cx="8412481" cy="559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7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4375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2761" y="1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9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" t="3613" r="12251" b="526"/>
          <a:stretch/>
        </p:blipFill>
        <p:spPr>
          <a:xfrm>
            <a:off x="696686" y="294786"/>
            <a:ext cx="8046720" cy="635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2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7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3457" y="9343"/>
            <a:ext cx="6848657" cy="684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4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5" t="19817" r="3183" b="755"/>
          <a:stretch/>
        </p:blipFill>
        <p:spPr>
          <a:xfrm>
            <a:off x="931818" y="623772"/>
            <a:ext cx="8116388" cy="573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9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3250</TotalTime>
  <Words>50</Words>
  <Application>Microsoft Office PowerPoint</Application>
  <PresentationFormat>Широкоэкранный</PresentationFormat>
  <Paragraphs>12</Paragraphs>
  <Slides>35</Slides>
  <Notes>0</Notes>
  <HiddenSlides>0</HiddenSlides>
  <MMClips>18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Arial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Любимая</cp:lastModifiedBy>
  <cp:revision>128</cp:revision>
  <dcterms:created xsi:type="dcterms:W3CDTF">2022-12-03T06:09:13Z</dcterms:created>
  <dcterms:modified xsi:type="dcterms:W3CDTF">2024-03-06T17:55:58Z</dcterms:modified>
</cp:coreProperties>
</file>